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38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9/17/14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2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352</TotalTime>
  <Words>1428</Words>
  <Application>Microsoft Macintosh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Brittany Hedges</cp:lastModifiedBy>
  <cp:revision>77</cp:revision>
  <dcterms:created xsi:type="dcterms:W3CDTF">2008-03-22T19:42:47Z</dcterms:created>
  <dcterms:modified xsi:type="dcterms:W3CDTF">2014-09-18T01:59:28Z</dcterms:modified>
</cp:coreProperties>
</file>